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2" autoAdjust="0"/>
    <p:restoredTop sz="94444" autoAdjust="0"/>
  </p:normalViewPr>
  <p:slideViewPr>
    <p:cSldViewPr>
      <p:cViewPr>
        <p:scale>
          <a:sx n="80" d="100"/>
          <a:sy n="80" d="100"/>
        </p:scale>
        <p:origin x="-2514" y="-73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FAEBE5-58A7-4CF6-B630-E14A61E828A4}" type="datetimeFigureOut">
              <a:rPr lang="en-US" smtClean="0"/>
              <a:pPr/>
              <a:t>10/19/2022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BFACC8-F4ED-4EBF-B949-A9601F63E145}" type="slidenum">
              <a:rPr lang="en-US" smtClean="0"/>
              <a:pPr/>
              <a:t>‹#›</a:t>
            </a:fld>
            <a:endParaRPr lang="en-US"/>
          </a:p>
        </p:txBody>
      </p:sp>
    </p:spTree>
    <p:extLst>
      <p:ext uri="{BB962C8B-B14F-4D97-AF65-F5344CB8AC3E}">
        <p14:creationId xmlns:p14="http://schemas.microsoft.com/office/powerpoint/2010/main" val="41128241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031FDB0-5D06-4B82-93E1-84E24CB63FEC}" type="datetime1">
              <a:rPr lang="en-US" smtClean="0"/>
              <a:pPr/>
              <a:t>10/19/2022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lang="en-US" smtClean="0"/>
              <a:t>negussie zegeye</a:t>
            </a: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9A379C4-D3BE-4AEC-BE7D-F1B7DB9666D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D00892D-2EB3-4F1B-956A-2CCE3BBEEB76}" type="datetime1">
              <a:rPr lang="en-US" smtClean="0"/>
              <a:pPr/>
              <a:t>10/19/2022</a:t>
            </a:fld>
            <a:endParaRPr lang="en-US"/>
          </a:p>
        </p:txBody>
      </p:sp>
      <p:sp>
        <p:nvSpPr>
          <p:cNvPr id="5" name="Footer Placeholder 4"/>
          <p:cNvSpPr>
            <a:spLocks noGrp="1"/>
          </p:cNvSpPr>
          <p:nvPr>
            <p:ph type="ftr" sz="quarter" idx="11"/>
          </p:nvPr>
        </p:nvSpPr>
        <p:spPr/>
        <p:txBody>
          <a:bodyPr/>
          <a:lstStyle>
            <a:extLst/>
          </a:lstStyle>
          <a:p>
            <a:r>
              <a:rPr lang="en-US" smtClean="0"/>
              <a:t>negussie zegeye</a:t>
            </a:r>
            <a:endParaRPr lang="en-US"/>
          </a:p>
        </p:txBody>
      </p:sp>
      <p:sp>
        <p:nvSpPr>
          <p:cNvPr id="6" name="Slide Number Placeholder 5"/>
          <p:cNvSpPr>
            <a:spLocks noGrp="1"/>
          </p:cNvSpPr>
          <p:nvPr>
            <p:ph type="sldNum" sz="quarter" idx="12"/>
          </p:nvPr>
        </p:nvSpPr>
        <p:spPr/>
        <p:txBody>
          <a:bodyPr/>
          <a:lstStyle>
            <a:extLst/>
          </a:lstStyle>
          <a:p>
            <a:fld id="{49A379C4-D3BE-4AEC-BE7D-F1B7DB9666D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0020FDA-8108-4374-9A43-3F85DC039FD5}" type="datetime1">
              <a:rPr lang="en-US" smtClean="0"/>
              <a:pPr/>
              <a:t>10/19/2022</a:t>
            </a:fld>
            <a:endParaRPr lang="en-US"/>
          </a:p>
        </p:txBody>
      </p:sp>
      <p:sp>
        <p:nvSpPr>
          <p:cNvPr id="5" name="Footer Placeholder 4"/>
          <p:cNvSpPr>
            <a:spLocks noGrp="1"/>
          </p:cNvSpPr>
          <p:nvPr>
            <p:ph type="ftr" sz="quarter" idx="11"/>
          </p:nvPr>
        </p:nvSpPr>
        <p:spPr/>
        <p:txBody>
          <a:bodyPr/>
          <a:lstStyle>
            <a:extLst/>
          </a:lstStyle>
          <a:p>
            <a:r>
              <a:rPr lang="en-US" smtClean="0"/>
              <a:t>negussie zegeye</a:t>
            </a:r>
            <a:endParaRPr lang="en-US"/>
          </a:p>
        </p:txBody>
      </p:sp>
      <p:sp>
        <p:nvSpPr>
          <p:cNvPr id="6" name="Slide Number Placeholder 5"/>
          <p:cNvSpPr>
            <a:spLocks noGrp="1"/>
          </p:cNvSpPr>
          <p:nvPr>
            <p:ph type="sldNum" sz="quarter" idx="12"/>
          </p:nvPr>
        </p:nvSpPr>
        <p:spPr/>
        <p:txBody>
          <a:bodyPr/>
          <a:lstStyle>
            <a:extLst/>
          </a:lstStyle>
          <a:p>
            <a:fld id="{49A379C4-D3BE-4AEC-BE7D-F1B7DB9666D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778FE9B-0FDE-429C-9CA3-34BE05628B57}" type="datetime1">
              <a:rPr lang="en-US" smtClean="0"/>
              <a:pPr/>
              <a:t>10/19/2022</a:t>
            </a:fld>
            <a:endParaRPr lang="en-US"/>
          </a:p>
        </p:txBody>
      </p:sp>
      <p:sp>
        <p:nvSpPr>
          <p:cNvPr id="5" name="Footer Placeholder 4"/>
          <p:cNvSpPr>
            <a:spLocks noGrp="1"/>
          </p:cNvSpPr>
          <p:nvPr>
            <p:ph type="ftr" sz="quarter" idx="11"/>
          </p:nvPr>
        </p:nvSpPr>
        <p:spPr/>
        <p:txBody>
          <a:bodyPr/>
          <a:lstStyle>
            <a:extLst/>
          </a:lstStyle>
          <a:p>
            <a:r>
              <a:rPr lang="en-US" smtClean="0"/>
              <a:t>negussie zegeye</a:t>
            </a:r>
            <a:endParaRPr lang="en-US"/>
          </a:p>
        </p:txBody>
      </p:sp>
      <p:sp>
        <p:nvSpPr>
          <p:cNvPr id="6" name="Slide Number Placeholder 5"/>
          <p:cNvSpPr>
            <a:spLocks noGrp="1"/>
          </p:cNvSpPr>
          <p:nvPr>
            <p:ph type="sldNum" sz="quarter" idx="12"/>
          </p:nvPr>
        </p:nvSpPr>
        <p:spPr/>
        <p:txBody>
          <a:bodyPr/>
          <a:lstStyle>
            <a:extLst/>
          </a:lstStyle>
          <a:p>
            <a:fld id="{49A379C4-D3BE-4AEC-BE7D-F1B7DB9666D0}"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C491599-F98A-4696-8693-B90729BD42AC}" type="datetime1">
              <a:rPr lang="en-US" smtClean="0"/>
              <a:pPr/>
              <a:t>10/19/2022</a:t>
            </a:fld>
            <a:endParaRPr lang="en-US"/>
          </a:p>
        </p:txBody>
      </p:sp>
      <p:sp>
        <p:nvSpPr>
          <p:cNvPr id="5" name="Footer Placeholder 4"/>
          <p:cNvSpPr>
            <a:spLocks noGrp="1"/>
          </p:cNvSpPr>
          <p:nvPr>
            <p:ph type="ftr" sz="quarter" idx="11"/>
          </p:nvPr>
        </p:nvSpPr>
        <p:spPr/>
        <p:txBody>
          <a:bodyPr/>
          <a:lstStyle>
            <a:extLst/>
          </a:lstStyle>
          <a:p>
            <a:r>
              <a:rPr lang="en-US" smtClean="0"/>
              <a:t>negussie zegeye</a:t>
            </a:r>
            <a:endParaRPr lang="en-US"/>
          </a:p>
        </p:txBody>
      </p:sp>
      <p:sp>
        <p:nvSpPr>
          <p:cNvPr id="6" name="Slide Number Placeholder 5"/>
          <p:cNvSpPr>
            <a:spLocks noGrp="1"/>
          </p:cNvSpPr>
          <p:nvPr>
            <p:ph type="sldNum" sz="quarter" idx="12"/>
          </p:nvPr>
        </p:nvSpPr>
        <p:spPr/>
        <p:txBody>
          <a:bodyPr/>
          <a:lstStyle>
            <a:extLst/>
          </a:lstStyle>
          <a:p>
            <a:fld id="{49A379C4-D3BE-4AEC-BE7D-F1B7DB9666D0}"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65DD295-AA13-4905-AADC-F6F82613034E}" type="datetime1">
              <a:rPr lang="en-US" smtClean="0"/>
              <a:pPr/>
              <a:t>10/19/2022</a:t>
            </a:fld>
            <a:endParaRPr lang="en-US"/>
          </a:p>
        </p:txBody>
      </p:sp>
      <p:sp>
        <p:nvSpPr>
          <p:cNvPr id="6" name="Footer Placeholder 5"/>
          <p:cNvSpPr>
            <a:spLocks noGrp="1"/>
          </p:cNvSpPr>
          <p:nvPr>
            <p:ph type="ftr" sz="quarter" idx="11"/>
          </p:nvPr>
        </p:nvSpPr>
        <p:spPr/>
        <p:txBody>
          <a:bodyPr/>
          <a:lstStyle>
            <a:extLst/>
          </a:lstStyle>
          <a:p>
            <a:r>
              <a:rPr lang="en-US" smtClean="0"/>
              <a:t>negussie zegeye</a:t>
            </a:r>
            <a:endParaRPr lang="en-US"/>
          </a:p>
        </p:txBody>
      </p:sp>
      <p:sp>
        <p:nvSpPr>
          <p:cNvPr id="7" name="Slide Number Placeholder 6"/>
          <p:cNvSpPr>
            <a:spLocks noGrp="1"/>
          </p:cNvSpPr>
          <p:nvPr>
            <p:ph type="sldNum" sz="quarter" idx="12"/>
          </p:nvPr>
        </p:nvSpPr>
        <p:spPr/>
        <p:txBody>
          <a:bodyPr/>
          <a:lstStyle>
            <a:extLst/>
          </a:lstStyle>
          <a:p>
            <a:fld id="{49A379C4-D3BE-4AEC-BE7D-F1B7DB9666D0}"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87CB700-9625-4463-9308-CFB36BBBDE93}" type="datetime1">
              <a:rPr lang="en-US" smtClean="0"/>
              <a:pPr/>
              <a:t>10/19/2022</a:t>
            </a:fld>
            <a:endParaRPr lang="en-US"/>
          </a:p>
        </p:txBody>
      </p:sp>
      <p:sp>
        <p:nvSpPr>
          <p:cNvPr id="8" name="Footer Placeholder 7"/>
          <p:cNvSpPr>
            <a:spLocks noGrp="1"/>
          </p:cNvSpPr>
          <p:nvPr>
            <p:ph type="ftr" sz="quarter" idx="11"/>
          </p:nvPr>
        </p:nvSpPr>
        <p:spPr/>
        <p:txBody>
          <a:bodyPr/>
          <a:lstStyle>
            <a:extLst/>
          </a:lstStyle>
          <a:p>
            <a:r>
              <a:rPr lang="en-US" smtClean="0"/>
              <a:t>negussie zegeye</a:t>
            </a:r>
            <a:endParaRPr lang="en-US"/>
          </a:p>
        </p:txBody>
      </p:sp>
      <p:sp>
        <p:nvSpPr>
          <p:cNvPr id="9" name="Slide Number Placeholder 8"/>
          <p:cNvSpPr>
            <a:spLocks noGrp="1"/>
          </p:cNvSpPr>
          <p:nvPr>
            <p:ph type="sldNum" sz="quarter" idx="12"/>
          </p:nvPr>
        </p:nvSpPr>
        <p:spPr/>
        <p:txBody>
          <a:bodyPr/>
          <a:lstStyle>
            <a:extLst/>
          </a:lstStyle>
          <a:p>
            <a:fld id="{49A379C4-D3BE-4AEC-BE7D-F1B7DB9666D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39A518E1-0581-4EE6-AA76-D8B2F43771A4}" type="datetime1">
              <a:rPr lang="en-US" smtClean="0"/>
              <a:pPr/>
              <a:t>10/19/2022</a:t>
            </a:fld>
            <a:endParaRPr lang="en-US"/>
          </a:p>
        </p:txBody>
      </p:sp>
      <p:sp>
        <p:nvSpPr>
          <p:cNvPr id="4" name="Footer Placeholder 3"/>
          <p:cNvSpPr>
            <a:spLocks noGrp="1"/>
          </p:cNvSpPr>
          <p:nvPr>
            <p:ph type="ftr" sz="quarter" idx="11"/>
          </p:nvPr>
        </p:nvSpPr>
        <p:spPr/>
        <p:txBody>
          <a:bodyPr/>
          <a:lstStyle>
            <a:extLst/>
          </a:lstStyle>
          <a:p>
            <a:r>
              <a:rPr lang="en-US" smtClean="0"/>
              <a:t>negussie zegeye</a:t>
            </a:r>
            <a:endParaRPr lang="en-US"/>
          </a:p>
        </p:txBody>
      </p:sp>
      <p:sp>
        <p:nvSpPr>
          <p:cNvPr id="5" name="Slide Number Placeholder 4"/>
          <p:cNvSpPr>
            <a:spLocks noGrp="1"/>
          </p:cNvSpPr>
          <p:nvPr>
            <p:ph type="sldNum" sz="quarter" idx="12"/>
          </p:nvPr>
        </p:nvSpPr>
        <p:spPr/>
        <p:txBody>
          <a:bodyPr/>
          <a:lstStyle>
            <a:extLst/>
          </a:lstStyle>
          <a:p>
            <a:fld id="{49A379C4-D3BE-4AEC-BE7D-F1B7DB9666D0}"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18B631E-F86A-4E41-986F-500CF5CEA7AC}" type="datetime1">
              <a:rPr lang="en-US" smtClean="0"/>
              <a:pPr/>
              <a:t>10/19/2022</a:t>
            </a:fld>
            <a:endParaRPr lang="en-US"/>
          </a:p>
        </p:txBody>
      </p:sp>
      <p:sp>
        <p:nvSpPr>
          <p:cNvPr id="3" name="Footer Placeholder 2"/>
          <p:cNvSpPr>
            <a:spLocks noGrp="1"/>
          </p:cNvSpPr>
          <p:nvPr>
            <p:ph type="ftr" sz="quarter" idx="11"/>
          </p:nvPr>
        </p:nvSpPr>
        <p:spPr/>
        <p:txBody>
          <a:bodyPr/>
          <a:lstStyle>
            <a:extLst/>
          </a:lstStyle>
          <a:p>
            <a:r>
              <a:rPr lang="en-US" smtClean="0"/>
              <a:t>negussie zegeye</a:t>
            </a:r>
            <a:endParaRPr lang="en-US"/>
          </a:p>
        </p:txBody>
      </p:sp>
      <p:sp>
        <p:nvSpPr>
          <p:cNvPr id="4" name="Slide Number Placeholder 3"/>
          <p:cNvSpPr>
            <a:spLocks noGrp="1"/>
          </p:cNvSpPr>
          <p:nvPr>
            <p:ph type="sldNum" sz="quarter" idx="12"/>
          </p:nvPr>
        </p:nvSpPr>
        <p:spPr/>
        <p:txBody>
          <a:bodyPr/>
          <a:lstStyle>
            <a:extLst/>
          </a:lstStyle>
          <a:p>
            <a:fld id="{49A379C4-D3BE-4AEC-BE7D-F1B7DB9666D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090EE62D-F193-4235-BC23-689340818F9F}" type="datetime1">
              <a:rPr lang="en-US" smtClean="0"/>
              <a:pPr/>
              <a:t>10/19/2022</a:t>
            </a:fld>
            <a:endParaRPr lang="en-US"/>
          </a:p>
        </p:txBody>
      </p:sp>
      <p:sp>
        <p:nvSpPr>
          <p:cNvPr id="6" name="Footer Placeholder 5"/>
          <p:cNvSpPr>
            <a:spLocks noGrp="1"/>
          </p:cNvSpPr>
          <p:nvPr>
            <p:ph type="ftr" sz="quarter" idx="11"/>
          </p:nvPr>
        </p:nvSpPr>
        <p:spPr/>
        <p:txBody>
          <a:bodyPr/>
          <a:lstStyle>
            <a:extLst/>
          </a:lstStyle>
          <a:p>
            <a:r>
              <a:rPr lang="en-US" smtClean="0"/>
              <a:t>negussie zegeye</a:t>
            </a:r>
            <a:endParaRPr lang="en-US"/>
          </a:p>
        </p:txBody>
      </p:sp>
      <p:sp>
        <p:nvSpPr>
          <p:cNvPr id="7" name="Slide Number Placeholder 6"/>
          <p:cNvSpPr>
            <a:spLocks noGrp="1"/>
          </p:cNvSpPr>
          <p:nvPr>
            <p:ph type="sldNum" sz="quarter" idx="12"/>
          </p:nvPr>
        </p:nvSpPr>
        <p:spPr/>
        <p:txBody>
          <a:bodyPr/>
          <a:lstStyle>
            <a:extLst/>
          </a:lstStyle>
          <a:p>
            <a:fld id="{49A379C4-D3BE-4AEC-BE7D-F1B7DB9666D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A647DD6-6F20-40F1-BB3A-A3071C365DE3}" type="datetime1">
              <a:rPr lang="en-US" smtClean="0"/>
              <a:pPr/>
              <a:t>10/19/2022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en-US" smtClean="0"/>
              <a:t>negussie zegeye</a:t>
            </a: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9A379C4-D3BE-4AEC-BE7D-F1B7DB9666D0}"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A68EF11-0AA6-4B8E-AC88-0C4478FFC5A4}" type="datetime1">
              <a:rPr lang="en-US" smtClean="0"/>
              <a:pPr/>
              <a:t>10/19/2022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en-US" smtClean="0"/>
              <a:t>negussie zegeye</a:t>
            </a:r>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9A379C4-D3BE-4AEC-BE7D-F1B7DB9666D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914400"/>
            <a:ext cx="8077200" cy="2286000"/>
          </a:xfrm>
        </p:spPr>
        <p:txBody>
          <a:bodyPr>
            <a:normAutofit/>
          </a:bodyPr>
          <a:lstStyle/>
          <a:p>
            <a:pPr algn="ctr"/>
            <a:r>
              <a:rPr lang="en-US" sz="2800" dirty="0" smtClean="0"/>
              <a:t>How To Create an Effective Training Program:-</a:t>
            </a:r>
            <a:br>
              <a:rPr lang="en-US" sz="2800" dirty="0" smtClean="0"/>
            </a:br>
            <a:r>
              <a:rPr lang="en-US" sz="2800" dirty="0" smtClean="0"/>
              <a:t>principles and contents</a:t>
            </a:r>
            <a:endParaRPr lang="en-US" sz="2800" dirty="0"/>
          </a:p>
        </p:txBody>
      </p:sp>
      <p:sp>
        <p:nvSpPr>
          <p:cNvPr id="3" name="Subtitle 2"/>
          <p:cNvSpPr>
            <a:spLocks noGrp="1"/>
          </p:cNvSpPr>
          <p:nvPr>
            <p:ph type="subTitle" idx="1"/>
          </p:nvPr>
        </p:nvSpPr>
        <p:spPr>
          <a:xfrm>
            <a:off x="1371600" y="3886200"/>
            <a:ext cx="7239000" cy="1752600"/>
          </a:xfrm>
        </p:spPr>
        <p:txBody>
          <a:bodyPr/>
          <a:lstStyle/>
          <a:p>
            <a:pPr algn="r"/>
            <a:endParaRPr lang="en-US" dirty="0" smtClean="0"/>
          </a:p>
          <a:p>
            <a:pPr algn="r"/>
            <a:endParaRPr lang="en-US" dirty="0" smtClean="0"/>
          </a:p>
          <a:p>
            <a:pPr algn="r"/>
            <a:r>
              <a:rPr lang="en-US" dirty="0" smtClean="0"/>
              <a:t>June, 2010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r>
              <a:rPr lang="en-US" sz="2400" dirty="0" smtClean="0"/>
              <a:t>Employees’ reaction to training</a:t>
            </a:r>
          </a:p>
          <a:p>
            <a:pPr lvl="0"/>
            <a:endParaRPr lang="en-US" sz="2400" dirty="0" smtClean="0"/>
          </a:p>
          <a:p>
            <a:pPr lvl="0"/>
            <a:r>
              <a:rPr lang="en-US" sz="2400" dirty="0" smtClean="0"/>
              <a:t>Employees’ actual learning during the training (test or case studies, job simulations, etc.)</a:t>
            </a:r>
          </a:p>
          <a:p>
            <a:pPr lvl="0"/>
            <a:r>
              <a:rPr lang="en-US" sz="2400" dirty="0" smtClean="0"/>
              <a:t>Employee’s post-training job behavior</a:t>
            </a:r>
          </a:p>
          <a:p>
            <a:pPr lvl="0"/>
            <a:endParaRPr lang="en-US" sz="2400" dirty="0" smtClean="0"/>
          </a:p>
          <a:p>
            <a:pPr lvl="0"/>
            <a:r>
              <a:rPr lang="en-US" sz="2400" dirty="0" smtClean="0"/>
              <a:t>Quantifiable business results</a:t>
            </a:r>
          </a:p>
          <a:p>
            <a:pPr>
              <a:buNone/>
            </a:pPr>
            <a:endParaRPr lang="en-US" dirty="0" smtClean="0"/>
          </a:p>
        </p:txBody>
      </p:sp>
      <p:sp>
        <p:nvSpPr>
          <p:cNvPr id="2" name="Title 1"/>
          <p:cNvSpPr>
            <a:spLocks noGrp="1"/>
          </p:cNvSpPr>
          <p:nvPr>
            <p:ph type="title"/>
          </p:nvPr>
        </p:nvSpPr>
        <p:spPr/>
        <p:txBody>
          <a:bodyPr>
            <a:normAutofit/>
          </a:bodyPr>
          <a:lstStyle/>
          <a:p>
            <a:r>
              <a:rPr lang="en-US" sz="2800" dirty="0" smtClean="0"/>
              <a:t>7.Evaluate the Training</a:t>
            </a:r>
            <a:endParaRPr lang="en-US" sz="2800" dirty="0"/>
          </a:p>
        </p:txBody>
      </p:sp>
      <p:sp>
        <p:nvSpPr>
          <p:cNvPr id="4" name="Slide Number Placeholder 3"/>
          <p:cNvSpPr>
            <a:spLocks noGrp="1"/>
          </p:cNvSpPr>
          <p:nvPr>
            <p:ph type="sldNum" sz="quarter" idx="12"/>
          </p:nvPr>
        </p:nvSpPr>
        <p:spPr/>
        <p:txBody>
          <a:bodyPr/>
          <a:lstStyle/>
          <a:p>
            <a:fld id="{49A379C4-D3BE-4AEC-BE7D-F1B7DB9666D0}" type="slidenum">
              <a:rPr lang="en-US" smtClean="0"/>
              <a:pPr/>
              <a:t>10</a:t>
            </a:fld>
            <a:endParaRPr lang="en-US"/>
          </a:p>
        </p:txBody>
      </p:sp>
      <p:sp>
        <p:nvSpPr>
          <p:cNvPr id="5" name="Date Placeholder 4"/>
          <p:cNvSpPr>
            <a:spLocks noGrp="1"/>
          </p:cNvSpPr>
          <p:nvPr>
            <p:ph type="dt" sz="half" idx="10"/>
          </p:nvPr>
        </p:nvSpPr>
        <p:spPr/>
        <p:txBody>
          <a:bodyPr/>
          <a:lstStyle/>
          <a:p>
            <a:fld id="{F0BAA6EA-DCF5-4605-94DD-C233EC68607E}" type="datetime1">
              <a:rPr lang="en-US" smtClean="0"/>
              <a:pPr/>
              <a:t>10/19/2022</a:t>
            </a:fld>
            <a:endParaRPr lang="en-US"/>
          </a:p>
        </p:txBody>
      </p:sp>
      <p:sp>
        <p:nvSpPr>
          <p:cNvPr id="6" name="Footer Placeholder 5"/>
          <p:cNvSpPr>
            <a:spLocks noGrp="1"/>
          </p:cNvSpPr>
          <p:nvPr>
            <p:ph type="ftr" sz="quarter" idx="11"/>
          </p:nvPr>
        </p:nvSpPr>
        <p:spPr/>
        <p:txBody>
          <a:bodyPr/>
          <a:lstStyle/>
          <a:p>
            <a:r>
              <a:rPr lang="en-US" dirty="0" err="1" smtClean="0"/>
              <a:t>daniel</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endParaRPr lang="en-US" sz="2000" dirty="0" smtClean="0"/>
          </a:p>
          <a:p>
            <a:pPr lvl="0"/>
            <a:r>
              <a:rPr lang="en-US" sz="2400" dirty="0" smtClean="0"/>
              <a:t>You may have to return to different parts of this 8-step process in the future for a number of reasons. As mentioned above, one would be if your original training proved to be ineffective at any of the four levels. But you may have to do it again if you get new employees or if the work process changes.</a:t>
            </a:r>
            <a:endParaRPr lang="en-US" sz="2400" dirty="0"/>
          </a:p>
        </p:txBody>
      </p:sp>
      <p:sp>
        <p:nvSpPr>
          <p:cNvPr id="2" name="Title 1"/>
          <p:cNvSpPr>
            <a:spLocks noGrp="1"/>
          </p:cNvSpPr>
          <p:nvPr>
            <p:ph type="title"/>
          </p:nvPr>
        </p:nvSpPr>
        <p:spPr>
          <a:xfrm>
            <a:off x="457200" y="914400"/>
            <a:ext cx="8229600" cy="990600"/>
          </a:xfrm>
        </p:spPr>
        <p:txBody>
          <a:bodyPr>
            <a:normAutofit/>
          </a:bodyPr>
          <a:lstStyle/>
          <a:p>
            <a:r>
              <a:rPr lang="en-US" sz="2800" dirty="0" smtClean="0"/>
              <a:t>8.Repeat Any Step When Necessary</a:t>
            </a:r>
          </a:p>
        </p:txBody>
      </p:sp>
      <p:sp>
        <p:nvSpPr>
          <p:cNvPr id="4" name="Slide Number Placeholder 3"/>
          <p:cNvSpPr>
            <a:spLocks noGrp="1"/>
          </p:cNvSpPr>
          <p:nvPr>
            <p:ph type="sldNum" sz="quarter" idx="12"/>
          </p:nvPr>
        </p:nvSpPr>
        <p:spPr/>
        <p:txBody>
          <a:bodyPr/>
          <a:lstStyle/>
          <a:p>
            <a:fld id="{49A379C4-D3BE-4AEC-BE7D-F1B7DB9666D0}" type="slidenum">
              <a:rPr lang="en-US" smtClean="0"/>
              <a:pPr/>
              <a:t>11</a:t>
            </a:fld>
            <a:endParaRPr lang="en-US"/>
          </a:p>
        </p:txBody>
      </p:sp>
      <p:sp>
        <p:nvSpPr>
          <p:cNvPr id="5" name="Date Placeholder 4"/>
          <p:cNvSpPr>
            <a:spLocks noGrp="1"/>
          </p:cNvSpPr>
          <p:nvPr>
            <p:ph type="dt" sz="half" idx="10"/>
          </p:nvPr>
        </p:nvSpPr>
        <p:spPr/>
        <p:txBody>
          <a:bodyPr/>
          <a:lstStyle/>
          <a:p>
            <a:fld id="{4A35C0A6-2501-4A7E-84C7-BAF79E691488}" type="datetime1">
              <a:rPr lang="en-US" smtClean="0"/>
              <a:pPr/>
              <a:t>10/19/2022</a:t>
            </a:fld>
            <a:endParaRPr lang="en-US"/>
          </a:p>
        </p:txBody>
      </p:sp>
      <p:sp>
        <p:nvSpPr>
          <p:cNvPr id="6" name="Footer Placeholder 5"/>
          <p:cNvSpPr>
            <a:spLocks noGrp="1"/>
          </p:cNvSpPr>
          <p:nvPr>
            <p:ph type="ftr" sz="quarter" idx="11"/>
          </p:nvPr>
        </p:nvSpPr>
        <p:spPr/>
        <p:txBody>
          <a:bodyPr/>
          <a:lstStyle/>
          <a:p>
            <a:r>
              <a:rPr lang="en-US" dirty="0" err="1" smtClean="0"/>
              <a:t>daniel</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0"/>
            <a:ext cx="8229600" cy="4525963"/>
          </a:xfrm>
        </p:spPr>
        <p:txBody>
          <a:bodyPr>
            <a:normAutofit/>
          </a:bodyPr>
          <a:lstStyle/>
          <a:p>
            <a:pPr algn="just">
              <a:buNone/>
            </a:pPr>
            <a:r>
              <a:rPr lang="en-US" sz="4000" dirty="0" smtClean="0"/>
              <a:t>       </a:t>
            </a:r>
          </a:p>
          <a:p>
            <a:pPr algn="just">
              <a:buNone/>
            </a:pPr>
            <a:endParaRPr lang="en-US" sz="4000" dirty="0" smtClean="0"/>
          </a:p>
          <a:p>
            <a:pPr algn="just">
              <a:buNone/>
            </a:pPr>
            <a:endParaRPr lang="en-US" sz="4000" dirty="0" smtClean="0"/>
          </a:p>
          <a:p>
            <a:pPr algn="just">
              <a:buNone/>
            </a:pPr>
            <a:r>
              <a:rPr lang="en-US" sz="4000" dirty="0" smtClean="0"/>
              <a:t>               </a:t>
            </a:r>
            <a:r>
              <a:rPr lang="en-US" sz="3600" dirty="0" smtClean="0"/>
              <a:t>THANK YOU</a:t>
            </a:r>
          </a:p>
          <a:p>
            <a:pPr algn="just">
              <a:buFont typeface="Wingdings" pitchFamily="2" charset="2"/>
              <a:buChar char="q"/>
            </a:pPr>
            <a:endParaRPr lang="en-US" dirty="0"/>
          </a:p>
        </p:txBody>
      </p:sp>
      <p:sp>
        <p:nvSpPr>
          <p:cNvPr id="4" name="Slide Number Placeholder 3"/>
          <p:cNvSpPr>
            <a:spLocks noGrp="1"/>
          </p:cNvSpPr>
          <p:nvPr>
            <p:ph type="sldNum" sz="quarter" idx="12"/>
          </p:nvPr>
        </p:nvSpPr>
        <p:spPr/>
        <p:txBody>
          <a:bodyPr/>
          <a:lstStyle/>
          <a:p>
            <a:fld id="{49A379C4-D3BE-4AEC-BE7D-F1B7DB9666D0}" type="slidenum">
              <a:rPr lang="en-US" smtClean="0"/>
              <a:pPr/>
              <a:t>12</a:t>
            </a:fld>
            <a:endParaRPr lang="en-US"/>
          </a:p>
        </p:txBody>
      </p:sp>
      <p:sp>
        <p:nvSpPr>
          <p:cNvPr id="5" name="Date Placeholder 4"/>
          <p:cNvSpPr>
            <a:spLocks noGrp="1"/>
          </p:cNvSpPr>
          <p:nvPr>
            <p:ph type="dt" sz="half" idx="10"/>
          </p:nvPr>
        </p:nvSpPr>
        <p:spPr/>
        <p:txBody>
          <a:bodyPr/>
          <a:lstStyle/>
          <a:p>
            <a:fld id="{49099C29-1140-4B57-9883-9457BB78204F}" type="datetime1">
              <a:rPr lang="en-US" smtClean="0"/>
              <a:pPr/>
              <a:t>10/19/2022</a:t>
            </a:fld>
            <a:endParaRPr lang="en-US"/>
          </a:p>
        </p:txBody>
      </p:sp>
      <p:sp>
        <p:nvSpPr>
          <p:cNvPr id="6" name="Footer Placeholder 5"/>
          <p:cNvSpPr>
            <a:spLocks noGrp="1"/>
          </p:cNvSpPr>
          <p:nvPr>
            <p:ph type="ftr" sz="quarter" idx="11"/>
          </p:nvPr>
        </p:nvSpPr>
        <p:spPr/>
        <p:txBody>
          <a:bodyPr/>
          <a:lstStyle/>
          <a:p>
            <a:r>
              <a:rPr lang="en-US" dirty="0" err="1" smtClean="0"/>
              <a:t>danielegeye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229600" cy="4026091"/>
          </a:xfrm>
        </p:spPr>
        <p:txBody>
          <a:bodyPr>
            <a:normAutofit/>
          </a:bodyPr>
          <a:lstStyle/>
          <a:p>
            <a:r>
              <a:rPr lang="en-US" sz="2400" dirty="0" smtClean="0"/>
              <a:t>Effective training is not an isolated event in an organization </a:t>
            </a:r>
          </a:p>
          <a:p>
            <a:r>
              <a:rPr lang="en-US" sz="2400" dirty="0" smtClean="0"/>
              <a:t>Training must be strategic in that it is designed to improve the knowledge, skills and abilities of employees to help them achieve the organization’s strategic plan</a:t>
            </a:r>
          </a:p>
          <a:p>
            <a:pPr>
              <a:buNone/>
            </a:pPr>
            <a:endParaRPr lang="en-US" dirty="0"/>
          </a:p>
        </p:txBody>
      </p:sp>
      <p:sp>
        <p:nvSpPr>
          <p:cNvPr id="2" name="Title 1"/>
          <p:cNvSpPr>
            <a:spLocks noGrp="1"/>
          </p:cNvSpPr>
          <p:nvPr>
            <p:ph type="title"/>
          </p:nvPr>
        </p:nvSpPr>
        <p:spPr>
          <a:xfrm>
            <a:off x="914400" y="685800"/>
            <a:ext cx="8229600" cy="1295400"/>
          </a:xfrm>
        </p:spPr>
        <p:txBody>
          <a:bodyPr>
            <a:normAutofit/>
          </a:bodyPr>
          <a:lstStyle/>
          <a:p>
            <a:r>
              <a:rPr lang="en-US" sz="2800" dirty="0" smtClean="0"/>
              <a:t>General concept</a:t>
            </a:r>
            <a:endParaRPr lang="en-US" sz="2800" dirty="0"/>
          </a:p>
        </p:txBody>
      </p:sp>
      <p:sp>
        <p:nvSpPr>
          <p:cNvPr id="4" name="Slide Number Placeholder 3"/>
          <p:cNvSpPr>
            <a:spLocks noGrp="1"/>
          </p:cNvSpPr>
          <p:nvPr>
            <p:ph type="sldNum" sz="quarter" idx="12"/>
          </p:nvPr>
        </p:nvSpPr>
        <p:spPr/>
        <p:txBody>
          <a:bodyPr/>
          <a:lstStyle/>
          <a:p>
            <a:fld id="{49A379C4-D3BE-4AEC-BE7D-F1B7DB9666D0}" type="slidenum">
              <a:rPr lang="en-US" smtClean="0"/>
              <a:pPr/>
              <a:t>2</a:t>
            </a:fld>
            <a:endParaRPr lang="en-US"/>
          </a:p>
        </p:txBody>
      </p:sp>
      <p:sp>
        <p:nvSpPr>
          <p:cNvPr id="5" name="Date Placeholder 4"/>
          <p:cNvSpPr>
            <a:spLocks noGrp="1"/>
          </p:cNvSpPr>
          <p:nvPr>
            <p:ph type="dt" sz="half" idx="10"/>
          </p:nvPr>
        </p:nvSpPr>
        <p:spPr/>
        <p:txBody>
          <a:bodyPr/>
          <a:lstStyle/>
          <a:p>
            <a:fld id="{5FAF81B5-F3DA-4296-8EA2-18609511742C}" type="datetime1">
              <a:rPr lang="en-US" smtClean="0"/>
              <a:pPr/>
              <a:t>10/19/2022</a:t>
            </a:fld>
            <a:endParaRPr lang="en-US"/>
          </a:p>
        </p:txBody>
      </p:sp>
      <p:sp>
        <p:nvSpPr>
          <p:cNvPr id="6" name="Footer Placeholder 5"/>
          <p:cNvSpPr>
            <a:spLocks noGrp="1"/>
          </p:cNvSpPr>
          <p:nvPr>
            <p:ph type="ftr" sz="quarter" idx="11"/>
          </p:nvPr>
        </p:nvSpPr>
        <p:spPr/>
        <p:txBody>
          <a:bodyPr/>
          <a:lstStyle/>
          <a:p>
            <a:r>
              <a:rPr lang="en-US" dirty="0" err="1" smtClean="0"/>
              <a:t>daniel</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828800"/>
            <a:ext cx="7086600" cy="3886200"/>
          </a:xfrm>
        </p:spPr>
        <p:txBody>
          <a:bodyPr>
            <a:normAutofit/>
          </a:bodyPr>
          <a:lstStyle/>
          <a:p>
            <a:r>
              <a:rPr lang="en-US" dirty="0" smtClean="0"/>
              <a:t> </a:t>
            </a:r>
            <a:r>
              <a:rPr lang="en-US" sz="2800" dirty="0" smtClean="0"/>
              <a:t>SO WHAT WE SHOULD DO?</a:t>
            </a:r>
            <a:br>
              <a:rPr lang="en-US" sz="2800" dirty="0" smtClean="0"/>
            </a:br>
            <a:r>
              <a:rPr lang="en-US" dirty="0" smtClean="0"/>
              <a:t/>
            </a:r>
            <a:br>
              <a:rPr lang="en-US" dirty="0" smtClean="0"/>
            </a:br>
            <a:endParaRPr lang="en-US" dirty="0"/>
          </a:p>
        </p:txBody>
      </p:sp>
      <p:sp>
        <p:nvSpPr>
          <p:cNvPr id="4" name="Slide Number Placeholder 3"/>
          <p:cNvSpPr>
            <a:spLocks noGrp="1"/>
          </p:cNvSpPr>
          <p:nvPr>
            <p:ph type="sldNum" sz="quarter" idx="12"/>
          </p:nvPr>
        </p:nvSpPr>
        <p:spPr/>
        <p:txBody>
          <a:bodyPr/>
          <a:lstStyle/>
          <a:p>
            <a:fld id="{49A379C4-D3BE-4AEC-BE7D-F1B7DB9666D0}" type="slidenum">
              <a:rPr lang="en-US" smtClean="0"/>
              <a:pPr/>
              <a:t>3</a:t>
            </a:fld>
            <a:endParaRPr lang="en-US"/>
          </a:p>
        </p:txBody>
      </p:sp>
      <p:sp>
        <p:nvSpPr>
          <p:cNvPr id="5" name="Date Placeholder 4"/>
          <p:cNvSpPr>
            <a:spLocks noGrp="1"/>
          </p:cNvSpPr>
          <p:nvPr>
            <p:ph type="dt" sz="half" idx="10"/>
          </p:nvPr>
        </p:nvSpPr>
        <p:spPr/>
        <p:txBody>
          <a:bodyPr/>
          <a:lstStyle/>
          <a:p>
            <a:fld id="{39E77BB0-DB94-4F81-B2D2-A363F903DBE5}" type="datetime1">
              <a:rPr lang="en-US" smtClean="0"/>
              <a:pPr/>
              <a:t>10/19/2022</a:t>
            </a:fld>
            <a:endParaRPr lang="en-US"/>
          </a:p>
        </p:txBody>
      </p:sp>
      <p:sp>
        <p:nvSpPr>
          <p:cNvPr id="6" name="Footer Placeholder 5"/>
          <p:cNvSpPr>
            <a:spLocks noGrp="1"/>
          </p:cNvSpPr>
          <p:nvPr>
            <p:ph type="ftr" sz="quarter" idx="11"/>
          </p:nvPr>
        </p:nvSpPr>
        <p:spPr/>
        <p:txBody>
          <a:bodyPr/>
          <a:lstStyle/>
          <a:p>
            <a:r>
              <a:rPr lang="en-US" dirty="0" err="1" smtClean="0"/>
              <a:t>daniel</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743200"/>
            <a:ext cx="8229600" cy="3429000"/>
          </a:xfrm>
        </p:spPr>
        <p:txBody>
          <a:bodyPr>
            <a:normAutofit/>
          </a:bodyPr>
          <a:lstStyle/>
          <a:p>
            <a:pPr>
              <a:buNone/>
            </a:pPr>
            <a:r>
              <a:rPr lang="en-US" dirty="0" smtClean="0"/>
              <a:t> </a:t>
            </a:r>
          </a:p>
          <a:p>
            <a:pPr lvl="0"/>
            <a:r>
              <a:rPr lang="en-US" dirty="0" smtClean="0"/>
              <a:t> </a:t>
            </a:r>
            <a:r>
              <a:rPr lang="en-US" sz="2400" dirty="0" smtClean="0"/>
              <a:t>To identify the gaps between the employees’ actual performance and desired performance. </a:t>
            </a:r>
          </a:p>
          <a:p>
            <a:pPr lvl="0"/>
            <a:r>
              <a:rPr lang="en-US" sz="2400" dirty="0" smtClean="0"/>
              <a:t>To determines what training needs to be done or if there is a need for training at all</a:t>
            </a:r>
            <a:endParaRPr lang="en-US" sz="2400" dirty="0"/>
          </a:p>
        </p:txBody>
      </p:sp>
      <p:sp>
        <p:nvSpPr>
          <p:cNvPr id="2" name="Title 1"/>
          <p:cNvSpPr>
            <a:spLocks noGrp="1"/>
          </p:cNvSpPr>
          <p:nvPr>
            <p:ph type="title"/>
          </p:nvPr>
        </p:nvSpPr>
        <p:spPr>
          <a:xfrm>
            <a:off x="762000" y="2286000"/>
            <a:ext cx="8229600" cy="914400"/>
          </a:xfrm>
        </p:spPr>
        <p:txBody>
          <a:bodyPr>
            <a:normAutofit/>
          </a:bodyPr>
          <a:lstStyle/>
          <a:p>
            <a:r>
              <a:rPr lang="en-US" sz="2800" dirty="0" smtClean="0"/>
              <a:t>1.  Perform a Training Needs Assessment</a:t>
            </a:r>
            <a:endParaRPr lang="en-US" sz="2800" dirty="0"/>
          </a:p>
        </p:txBody>
      </p:sp>
      <p:sp>
        <p:nvSpPr>
          <p:cNvPr id="4" name="Slide Number Placeholder 3"/>
          <p:cNvSpPr>
            <a:spLocks noGrp="1"/>
          </p:cNvSpPr>
          <p:nvPr>
            <p:ph type="sldNum" sz="quarter" idx="12"/>
          </p:nvPr>
        </p:nvSpPr>
        <p:spPr/>
        <p:txBody>
          <a:bodyPr/>
          <a:lstStyle/>
          <a:p>
            <a:fld id="{49A379C4-D3BE-4AEC-BE7D-F1B7DB9666D0}" type="slidenum">
              <a:rPr lang="en-US" smtClean="0"/>
              <a:pPr/>
              <a:t>4</a:t>
            </a:fld>
            <a:endParaRPr lang="en-US"/>
          </a:p>
        </p:txBody>
      </p:sp>
      <p:sp>
        <p:nvSpPr>
          <p:cNvPr id="5" name="Date Placeholder 4"/>
          <p:cNvSpPr>
            <a:spLocks noGrp="1"/>
          </p:cNvSpPr>
          <p:nvPr>
            <p:ph type="dt" sz="half" idx="10"/>
          </p:nvPr>
        </p:nvSpPr>
        <p:spPr/>
        <p:txBody>
          <a:bodyPr/>
          <a:lstStyle/>
          <a:p>
            <a:r>
              <a:rPr lang="en-US" dirty="0" smtClean="0"/>
              <a:t>6/28/18</a:t>
            </a:r>
            <a:endParaRPr lang="en-US" dirty="0"/>
          </a:p>
        </p:txBody>
      </p:sp>
      <p:sp>
        <p:nvSpPr>
          <p:cNvPr id="6" name="Footer Placeholder 5"/>
          <p:cNvSpPr>
            <a:spLocks noGrp="1"/>
          </p:cNvSpPr>
          <p:nvPr>
            <p:ph type="ftr" sz="quarter" idx="11"/>
          </p:nvPr>
        </p:nvSpPr>
        <p:spPr/>
        <p:txBody>
          <a:bodyPr/>
          <a:lstStyle/>
          <a:p>
            <a:r>
              <a:rPr lang="en-US" dirty="0" err="1" smtClean="0"/>
              <a:t>daniel</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a:buNone/>
            </a:pPr>
            <a:endParaRPr lang="en-US" sz="3200" dirty="0" smtClean="0"/>
          </a:p>
          <a:p>
            <a:pPr>
              <a:buNone/>
            </a:pPr>
            <a:r>
              <a:rPr lang="en-US" sz="2800" b="1" dirty="0" smtClean="0"/>
              <a:t>   So what are these principles? Adult learners:-</a:t>
            </a:r>
            <a:endParaRPr lang="en-US" sz="2800" dirty="0" smtClean="0"/>
          </a:p>
          <a:p>
            <a:pPr lvl="0"/>
            <a:r>
              <a:rPr lang="en-US" sz="2600" dirty="0" smtClean="0"/>
              <a:t>Are self-directed</a:t>
            </a:r>
          </a:p>
          <a:p>
            <a:pPr lvl="0"/>
            <a:r>
              <a:rPr lang="en-US" sz="2600" dirty="0" smtClean="0"/>
              <a:t>Come to training with a lifetime of existing knowledge, experience, and opinions</a:t>
            </a:r>
          </a:p>
          <a:p>
            <a:pPr lvl="0"/>
            <a:r>
              <a:rPr lang="en-US" sz="2600" dirty="0" smtClean="0"/>
              <a:t>Are goal-oriented</a:t>
            </a:r>
          </a:p>
          <a:p>
            <a:pPr lvl="0"/>
            <a:r>
              <a:rPr lang="en-US" sz="2600" dirty="0" smtClean="0"/>
              <a:t>Want training that is relevant</a:t>
            </a:r>
          </a:p>
          <a:p>
            <a:pPr lvl="0"/>
            <a:r>
              <a:rPr lang="en-US" sz="2600" dirty="0" smtClean="0"/>
              <a:t>Want training that is task-oriented</a:t>
            </a:r>
          </a:p>
          <a:p>
            <a:pPr lvl="0"/>
            <a:r>
              <a:rPr lang="en-US" sz="2600" dirty="0" smtClean="0"/>
              <a:t>Learn when they see “what’s in it for them”</a:t>
            </a:r>
          </a:p>
          <a:p>
            <a:pPr lvl="0"/>
            <a:r>
              <a:rPr lang="en-US" sz="2600" dirty="0" smtClean="0"/>
              <a:t>Want to be and feel respected</a:t>
            </a:r>
            <a:endParaRPr lang="en-US" sz="2600" dirty="0"/>
          </a:p>
        </p:txBody>
      </p:sp>
      <p:sp>
        <p:nvSpPr>
          <p:cNvPr id="2" name="Title 1"/>
          <p:cNvSpPr>
            <a:spLocks noGrp="1"/>
          </p:cNvSpPr>
          <p:nvPr>
            <p:ph type="title"/>
          </p:nvPr>
        </p:nvSpPr>
        <p:spPr/>
        <p:txBody>
          <a:bodyPr>
            <a:normAutofit fontScale="90000"/>
          </a:bodyPr>
          <a:lstStyle/>
          <a:p>
            <a:r>
              <a:rPr lang="en-US" sz="2800" dirty="0" smtClean="0"/>
              <a:t/>
            </a:r>
            <a:br>
              <a:rPr lang="en-US" sz="2800" dirty="0" smtClean="0"/>
            </a:br>
            <a:r>
              <a:rPr lang="en-US" sz="2800" dirty="0" smtClean="0"/>
              <a:t/>
            </a:r>
            <a:br>
              <a:rPr lang="en-US" sz="2800" dirty="0" smtClean="0"/>
            </a:br>
            <a:r>
              <a:rPr lang="en-US" sz="3100" dirty="0" smtClean="0"/>
              <a:t>2. Keep Adult Learning Principles in Mind</a:t>
            </a:r>
            <a:endParaRPr lang="en-US" sz="3100" dirty="0"/>
          </a:p>
        </p:txBody>
      </p:sp>
      <p:sp>
        <p:nvSpPr>
          <p:cNvPr id="4" name="Slide Number Placeholder 3"/>
          <p:cNvSpPr>
            <a:spLocks noGrp="1"/>
          </p:cNvSpPr>
          <p:nvPr>
            <p:ph type="sldNum" sz="quarter" idx="12"/>
          </p:nvPr>
        </p:nvSpPr>
        <p:spPr/>
        <p:txBody>
          <a:bodyPr/>
          <a:lstStyle/>
          <a:p>
            <a:fld id="{49A379C4-D3BE-4AEC-BE7D-F1B7DB9666D0}" type="slidenum">
              <a:rPr lang="en-US" smtClean="0"/>
              <a:pPr/>
              <a:t>5</a:t>
            </a:fld>
            <a:endParaRPr lang="en-US"/>
          </a:p>
        </p:txBody>
      </p:sp>
      <p:sp>
        <p:nvSpPr>
          <p:cNvPr id="5" name="Date Placeholder 4"/>
          <p:cNvSpPr>
            <a:spLocks noGrp="1"/>
          </p:cNvSpPr>
          <p:nvPr>
            <p:ph type="dt" sz="half" idx="10"/>
          </p:nvPr>
        </p:nvSpPr>
        <p:spPr/>
        <p:txBody>
          <a:bodyPr/>
          <a:lstStyle/>
          <a:p>
            <a:fld id="{D570FE06-9B0B-49B9-B613-C0F1095F9E18}" type="datetime1">
              <a:rPr lang="en-US" smtClean="0"/>
              <a:pPr/>
              <a:t>10/19/2022</a:t>
            </a:fld>
            <a:endParaRPr lang="en-US" dirty="0"/>
          </a:p>
        </p:txBody>
      </p:sp>
      <p:sp>
        <p:nvSpPr>
          <p:cNvPr id="6" name="Footer Placeholder 5"/>
          <p:cNvSpPr>
            <a:spLocks noGrp="1"/>
          </p:cNvSpPr>
          <p:nvPr>
            <p:ph type="ftr" sz="quarter" idx="11"/>
          </p:nvPr>
        </p:nvSpPr>
        <p:spPr/>
        <p:txBody>
          <a:bodyPr/>
          <a:lstStyle/>
          <a:p>
            <a:r>
              <a:rPr lang="en-US" dirty="0" err="1" smtClean="0"/>
              <a:t>daniel</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endParaRPr lang="en-US" sz="2400" dirty="0" smtClean="0"/>
          </a:p>
          <a:p>
            <a:pPr lvl="0"/>
            <a:r>
              <a:rPr lang="en-US" sz="2400" dirty="0" smtClean="0"/>
              <a:t>all aspects of your training should be pointed at (“North Star”)</a:t>
            </a:r>
          </a:p>
          <a:p>
            <a:pPr lvl="0"/>
            <a:r>
              <a:rPr lang="en-US" sz="2400" dirty="0" smtClean="0"/>
              <a:t>Must be things the workers able to do after the training</a:t>
            </a:r>
          </a:p>
          <a:p>
            <a:pPr lvl="0"/>
            <a:r>
              <a:rPr lang="en-US" sz="2400" dirty="0" smtClean="0"/>
              <a:t>Without objectives, you’ve got an out-of-control car without a driver</a:t>
            </a:r>
          </a:p>
          <a:p>
            <a:endParaRPr lang="en-US" dirty="0"/>
          </a:p>
        </p:txBody>
      </p:sp>
      <p:sp>
        <p:nvSpPr>
          <p:cNvPr id="2" name="Title 1"/>
          <p:cNvSpPr>
            <a:spLocks noGrp="1"/>
          </p:cNvSpPr>
          <p:nvPr>
            <p:ph type="title"/>
          </p:nvPr>
        </p:nvSpPr>
        <p:spPr>
          <a:xfrm>
            <a:off x="381000" y="304800"/>
            <a:ext cx="8229600" cy="1600200"/>
          </a:xfrm>
        </p:spPr>
        <p:txBody>
          <a:bodyPr>
            <a:normAutofit/>
          </a:bodyPr>
          <a:lstStyle/>
          <a:p>
            <a:r>
              <a:rPr lang="en-US" sz="2800" dirty="0" smtClean="0"/>
              <a:t/>
            </a:r>
            <a:br>
              <a:rPr lang="en-US" sz="2800" dirty="0" smtClean="0"/>
            </a:br>
            <a:r>
              <a:rPr lang="en-US" sz="2800" dirty="0" smtClean="0"/>
              <a:t/>
            </a:r>
            <a:br>
              <a:rPr lang="en-US" sz="2800" dirty="0" smtClean="0"/>
            </a:br>
            <a:r>
              <a:rPr lang="en-US" sz="2800" dirty="0" smtClean="0"/>
              <a:t>3.</a:t>
            </a:r>
            <a:r>
              <a:rPr lang="en-US" sz="3100" dirty="0" smtClean="0"/>
              <a:t>Develop Learning Objectives </a:t>
            </a:r>
          </a:p>
        </p:txBody>
      </p:sp>
      <p:sp>
        <p:nvSpPr>
          <p:cNvPr id="4" name="Slide Number Placeholder 3"/>
          <p:cNvSpPr>
            <a:spLocks noGrp="1"/>
          </p:cNvSpPr>
          <p:nvPr>
            <p:ph type="sldNum" sz="quarter" idx="12"/>
          </p:nvPr>
        </p:nvSpPr>
        <p:spPr/>
        <p:txBody>
          <a:bodyPr/>
          <a:lstStyle/>
          <a:p>
            <a:fld id="{49A379C4-D3BE-4AEC-BE7D-F1B7DB9666D0}" type="slidenum">
              <a:rPr lang="en-US" smtClean="0"/>
              <a:pPr/>
              <a:t>6</a:t>
            </a:fld>
            <a:endParaRPr lang="en-US"/>
          </a:p>
        </p:txBody>
      </p:sp>
      <p:sp>
        <p:nvSpPr>
          <p:cNvPr id="5" name="Date Placeholder 4"/>
          <p:cNvSpPr>
            <a:spLocks noGrp="1"/>
          </p:cNvSpPr>
          <p:nvPr>
            <p:ph type="dt" sz="half" idx="10"/>
          </p:nvPr>
        </p:nvSpPr>
        <p:spPr/>
        <p:txBody>
          <a:bodyPr/>
          <a:lstStyle/>
          <a:p>
            <a:fld id="{A505A0B2-EF4E-4329-A7DD-A77986617EDF}" type="datetime1">
              <a:rPr lang="en-US" smtClean="0"/>
              <a:pPr/>
              <a:t>10/19/2022</a:t>
            </a:fld>
            <a:endParaRPr lang="en-US"/>
          </a:p>
        </p:txBody>
      </p:sp>
      <p:sp>
        <p:nvSpPr>
          <p:cNvPr id="6" name="Footer Placeholder 5"/>
          <p:cNvSpPr>
            <a:spLocks noGrp="1"/>
          </p:cNvSpPr>
          <p:nvPr>
            <p:ph type="ftr" sz="quarter" idx="11"/>
          </p:nvPr>
        </p:nvSpPr>
        <p:spPr/>
        <p:txBody>
          <a:bodyPr/>
          <a:lstStyle/>
          <a:p>
            <a:r>
              <a:rPr lang="en-US" dirty="0" err="1" smtClean="0"/>
              <a:t>daniel</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r>
              <a:rPr lang="en-US" sz="2400" dirty="0" smtClean="0"/>
              <a:t>Always focus primarily on the learning needs of your employees</a:t>
            </a:r>
          </a:p>
          <a:p>
            <a:pPr lvl="0"/>
            <a:r>
              <a:rPr lang="en-US" sz="2400" dirty="0" smtClean="0"/>
              <a:t>create training content and assessments that related to  learning objectives</a:t>
            </a:r>
          </a:p>
          <a:p>
            <a:pPr lvl="0"/>
            <a:r>
              <a:rPr lang="en-US" sz="2400" dirty="0" smtClean="0"/>
              <a:t>Remember the adult learning principles</a:t>
            </a:r>
          </a:p>
          <a:p>
            <a:pPr lvl="0"/>
            <a:r>
              <a:rPr lang="en-US" sz="2400" dirty="0" smtClean="0"/>
              <a:t>put the employees in control of the learning process</a:t>
            </a:r>
          </a:p>
          <a:p>
            <a:pPr lvl="0"/>
            <a:r>
              <a:rPr lang="en-US" sz="2400" dirty="0" smtClean="0"/>
              <a:t>Make sure there’s plenty of opportunity for feedback during training</a:t>
            </a:r>
          </a:p>
          <a:p>
            <a:r>
              <a:rPr lang="en-US" sz="2400" dirty="0" smtClean="0"/>
              <a:t>Use different ways of learning</a:t>
            </a:r>
          </a:p>
          <a:p>
            <a:pPr lvl="0"/>
            <a:endParaRPr lang="en-US" dirty="0"/>
          </a:p>
        </p:txBody>
      </p:sp>
      <p:sp>
        <p:nvSpPr>
          <p:cNvPr id="2" name="Title 1"/>
          <p:cNvSpPr>
            <a:spLocks noGrp="1"/>
          </p:cNvSpPr>
          <p:nvPr>
            <p:ph type="title"/>
          </p:nvPr>
        </p:nvSpPr>
        <p:spPr/>
        <p:txBody>
          <a:bodyPr>
            <a:normAutofit/>
          </a:bodyPr>
          <a:lstStyle/>
          <a:p>
            <a:r>
              <a:rPr lang="en-US" sz="2800" dirty="0" smtClean="0"/>
              <a:t>4.Design Training Materials</a:t>
            </a:r>
          </a:p>
        </p:txBody>
      </p:sp>
      <p:sp>
        <p:nvSpPr>
          <p:cNvPr id="4" name="Slide Number Placeholder 3"/>
          <p:cNvSpPr>
            <a:spLocks noGrp="1"/>
          </p:cNvSpPr>
          <p:nvPr>
            <p:ph type="sldNum" sz="quarter" idx="12"/>
          </p:nvPr>
        </p:nvSpPr>
        <p:spPr/>
        <p:txBody>
          <a:bodyPr/>
          <a:lstStyle/>
          <a:p>
            <a:fld id="{49A379C4-D3BE-4AEC-BE7D-F1B7DB9666D0}" type="slidenum">
              <a:rPr lang="en-US" smtClean="0"/>
              <a:pPr/>
              <a:t>7</a:t>
            </a:fld>
            <a:endParaRPr lang="en-US"/>
          </a:p>
        </p:txBody>
      </p:sp>
      <p:sp>
        <p:nvSpPr>
          <p:cNvPr id="5" name="Date Placeholder 4"/>
          <p:cNvSpPr>
            <a:spLocks noGrp="1"/>
          </p:cNvSpPr>
          <p:nvPr>
            <p:ph type="dt" sz="half" idx="10"/>
          </p:nvPr>
        </p:nvSpPr>
        <p:spPr/>
        <p:txBody>
          <a:bodyPr/>
          <a:lstStyle/>
          <a:p>
            <a:fld id="{64540935-DAEA-4526-BABC-A39E65F1F9F3}" type="datetime1">
              <a:rPr lang="en-US" smtClean="0"/>
              <a:pPr/>
              <a:t>10/19/2022</a:t>
            </a:fld>
            <a:endParaRPr lang="en-US"/>
          </a:p>
        </p:txBody>
      </p:sp>
      <p:sp>
        <p:nvSpPr>
          <p:cNvPr id="6" name="Footer Placeholder 5"/>
          <p:cNvSpPr>
            <a:spLocks noGrp="1"/>
          </p:cNvSpPr>
          <p:nvPr>
            <p:ph type="ftr" sz="quarter" idx="11"/>
          </p:nvPr>
        </p:nvSpPr>
        <p:spPr/>
        <p:txBody>
          <a:bodyPr/>
          <a:lstStyle/>
          <a:p>
            <a:r>
              <a:rPr lang="en-US" dirty="0" err="1" smtClean="0"/>
              <a:t>daniel</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990600"/>
            <a:ext cx="8229600" cy="4724400"/>
          </a:xfrm>
        </p:spPr>
        <p:txBody>
          <a:bodyPr>
            <a:normAutofit lnSpcReduction="10000"/>
          </a:bodyPr>
          <a:lstStyle/>
          <a:p>
            <a:pPr>
              <a:buNone/>
            </a:pPr>
            <a:r>
              <a:rPr lang="en-US" dirty="0" smtClean="0"/>
              <a:t>        </a:t>
            </a:r>
            <a:endParaRPr lang="en-US" b="1" dirty="0" smtClean="0"/>
          </a:p>
          <a:p>
            <a:pPr lvl="0">
              <a:buNone/>
            </a:pPr>
            <a:r>
              <a:rPr lang="en-US" sz="2400" b="1" dirty="0" smtClean="0"/>
              <a:t>Consider:- </a:t>
            </a:r>
            <a:endParaRPr lang="en-US" sz="2400" dirty="0" smtClean="0"/>
          </a:p>
          <a:p>
            <a:pPr lvl="0"/>
            <a:r>
              <a:rPr lang="en-US" sz="2400" dirty="0" smtClean="0"/>
              <a:t>the learning objectives</a:t>
            </a:r>
          </a:p>
          <a:p>
            <a:pPr lvl="0"/>
            <a:r>
              <a:rPr lang="en-US" sz="2400" dirty="0" smtClean="0"/>
              <a:t>the things that will help your employees learn most effectively</a:t>
            </a:r>
          </a:p>
          <a:p>
            <a:pPr>
              <a:buNone/>
            </a:pPr>
            <a:r>
              <a:rPr lang="en-US" sz="2400" dirty="0" smtClean="0"/>
              <a:t>       </a:t>
            </a:r>
          </a:p>
          <a:p>
            <a:pPr>
              <a:buNone/>
            </a:pPr>
            <a:r>
              <a:rPr lang="en-US" sz="2400" b="1" dirty="0" smtClean="0"/>
              <a:t>few options</a:t>
            </a:r>
            <a:r>
              <a:rPr lang="en-US" sz="2400" dirty="0" smtClean="0"/>
              <a:t>:-</a:t>
            </a:r>
          </a:p>
          <a:p>
            <a:pPr lvl="0"/>
            <a:r>
              <a:rPr lang="en-US" sz="2400" dirty="0" smtClean="0"/>
              <a:t>PowerPoint presentations ,Flip-charts, posters, transparencies, and/or computer-generated graphics, etc.</a:t>
            </a:r>
          </a:p>
          <a:p>
            <a:pPr lvl="0"/>
            <a:r>
              <a:rPr lang="en-US" sz="2400" dirty="0" smtClean="0"/>
              <a:t>Materials for hands-on elements and/or role-playing elements of the training</a:t>
            </a:r>
            <a:endParaRPr lang="en-US" sz="2400" dirty="0"/>
          </a:p>
        </p:txBody>
      </p:sp>
      <p:sp>
        <p:nvSpPr>
          <p:cNvPr id="2" name="Title 1"/>
          <p:cNvSpPr>
            <a:spLocks noGrp="1"/>
          </p:cNvSpPr>
          <p:nvPr>
            <p:ph type="title"/>
          </p:nvPr>
        </p:nvSpPr>
        <p:spPr>
          <a:xfrm>
            <a:off x="152400" y="152400"/>
            <a:ext cx="8229600" cy="914400"/>
          </a:xfrm>
        </p:spPr>
        <p:txBody>
          <a:bodyPr>
            <a:normAutofit fontScale="90000"/>
          </a:bodyPr>
          <a:lstStyle/>
          <a:p>
            <a:r>
              <a:rPr lang="en-US" dirty="0" smtClean="0"/>
              <a:t> </a:t>
            </a:r>
            <a:br>
              <a:rPr lang="en-US" dirty="0" smtClean="0"/>
            </a:br>
            <a:r>
              <a:rPr lang="en-US" dirty="0" smtClean="0"/>
              <a:t/>
            </a:r>
            <a:br>
              <a:rPr lang="en-US" dirty="0" smtClean="0"/>
            </a:br>
            <a:r>
              <a:rPr lang="en-US" sz="3100" dirty="0" smtClean="0"/>
              <a:t>5</a:t>
            </a:r>
            <a:r>
              <a:rPr lang="en-US" dirty="0" smtClean="0"/>
              <a:t>.</a:t>
            </a:r>
            <a:r>
              <a:rPr lang="en-US" sz="3100" dirty="0" smtClean="0"/>
              <a:t>Develop Your Training Materials</a:t>
            </a:r>
            <a:r>
              <a:rPr lang="en-US" dirty="0" smtClean="0"/>
              <a:t/>
            </a:r>
            <a:br>
              <a:rPr lang="en-US" dirty="0" smtClean="0"/>
            </a:br>
            <a:endParaRPr lang="en-US" dirty="0"/>
          </a:p>
        </p:txBody>
      </p:sp>
      <p:sp>
        <p:nvSpPr>
          <p:cNvPr id="4" name="Slide Number Placeholder 3"/>
          <p:cNvSpPr>
            <a:spLocks noGrp="1"/>
          </p:cNvSpPr>
          <p:nvPr>
            <p:ph type="sldNum" sz="quarter" idx="12"/>
          </p:nvPr>
        </p:nvSpPr>
        <p:spPr/>
        <p:txBody>
          <a:bodyPr/>
          <a:lstStyle/>
          <a:p>
            <a:fld id="{49A379C4-D3BE-4AEC-BE7D-F1B7DB9666D0}" type="slidenum">
              <a:rPr lang="en-US" smtClean="0"/>
              <a:pPr/>
              <a:t>8</a:t>
            </a:fld>
            <a:endParaRPr lang="en-US"/>
          </a:p>
        </p:txBody>
      </p:sp>
      <p:sp>
        <p:nvSpPr>
          <p:cNvPr id="5" name="Date Placeholder 4"/>
          <p:cNvSpPr>
            <a:spLocks noGrp="1"/>
          </p:cNvSpPr>
          <p:nvPr>
            <p:ph type="dt" sz="half" idx="10"/>
          </p:nvPr>
        </p:nvSpPr>
        <p:spPr/>
        <p:txBody>
          <a:bodyPr/>
          <a:lstStyle/>
          <a:p>
            <a:fld id="{153F1247-0007-472F-85F0-5383914D685E}" type="datetime1">
              <a:rPr lang="en-US" smtClean="0"/>
              <a:pPr/>
              <a:t>10/19/2022</a:t>
            </a:fld>
            <a:endParaRPr lang="en-US"/>
          </a:p>
        </p:txBody>
      </p:sp>
      <p:sp>
        <p:nvSpPr>
          <p:cNvPr id="6" name="Footer Placeholder 5"/>
          <p:cNvSpPr>
            <a:spLocks noGrp="1"/>
          </p:cNvSpPr>
          <p:nvPr>
            <p:ph type="ftr" sz="quarter" idx="11"/>
          </p:nvPr>
        </p:nvSpPr>
        <p:spPr/>
        <p:txBody>
          <a:bodyPr/>
          <a:lstStyle/>
          <a:p>
            <a:r>
              <a:rPr lang="en-US" dirty="0" err="1" smtClean="0"/>
              <a:t>daniel</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990600"/>
            <a:ext cx="8229600" cy="4525963"/>
          </a:xfrm>
        </p:spPr>
        <p:txBody>
          <a:bodyPr>
            <a:normAutofit lnSpcReduction="10000"/>
          </a:bodyPr>
          <a:lstStyle/>
          <a:p>
            <a:pPr lvl="0"/>
            <a:r>
              <a:rPr lang="en-US" sz="2600" dirty="0" smtClean="0"/>
              <a:t>Inform the trainee to make the necessary   pre-training preparation </a:t>
            </a:r>
          </a:p>
          <a:p>
            <a:pPr lvl="0"/>
            <a:r>
              <a:rPr lang="en-US" sz="2600" dirty="0" smtClean="0"/>
              <a:t>scheduling or traveling logistics, etc</a:t>
            </a:r>
            <a:r>
              <a:rPr lang="en-US" dirty="0" smtClean="0"/>
              <a:t>.</a:t>
            </a:r>
          </a:p>
          <a:p>
            <a:pPr>
              <a:buNone/>
            </a:pPr>
            <a:r>
              <a:rPr lang="en-US" dirty="0" smtClean="0"/>
              <a:t>                 </a:t>
            </a:r>
            <a:r>
              <a:rPr lang="en-US" b="1" dirty="0" smtClean="0"/>
              <a:t>the actual training</a:t>
            </a:r>
            <a:r>
              <a:rPr lang="en-US" dirty="0" smtClean="0"/>
              <a:t>:-</a:t>
            </a:r>
          </a:p>
          <a:p>
            <a:pPr lvl="0"/>
            <a:r>
              <a:rPr lang="en-US" sz="2600" dirty="0" smtClean="0"/>
              <a:t>It may be classroom instruction</a:t>
            </a:r>
          </a:p>
          <a:p>
            <a:pPr lvl="0"/>
            <a:r>
              <a:rPr lang="en-US" sz="2600" dirty="0" smtClean="0"/>
              <a:t>practice opportunities (role-playing exercises, focus groups, case studies, or small group assignments, etc.)</a:t>
            </a:r>
          </a:p>
          <a:p>
            <a:pPr lvl="0"/>
            <a:r>
              <a:rPr lang="en-US" sz="2600" dirty="0" smtClean="0"/>
              <a:t>a combination of some or all of these; or more</a:t>
            </a:r>
          </a:p>
          <a:p>
            <a:r>
              <a:rPr lang="en-US" sz="2600" dirty="0" smtClean="0"/>
              <a:t>active participants instead of pass</a:t>
            </a:r>
            <a:r>
              <a:rPr lang="en-US" sz="3000" dirty="0" smtClean="0"/>
              <a:t>ive and </a:t>
            </a:r>
            <a:r>
              <a:rPr lang="en-US" sz="2600" dirty="0" smtClean="0"/>
              <a:t>bored listeners</a:t>
            </a:r>
          </a:p>
          <a:p>
            <a:pPr>
              <a:buNone/>
            </a:pPr>
            <a:endParaRPr lang="en-US" dirty="0"/>
          </a:p>
        </p:txBody>
      </p:sp>
      <p:sp>
        <p:nvSpPr>
          <p:cNvPr id="2" name="Title 1"/>
          <p:cNvSpPr>
            <a:spLocks noGrp="1"/>
          </p:cNvSpPr>
          <p:nvPr>
            <p:ph type="title"/>
          </p:nvPr>
        </p:nvSpPr>
        <p:spPr>
          <a:xfrm>
            <a:off x="228600" y="0"/>
            <a:ext cx="8305800" cy="1066800"/>
          </a:xfrm>
        </p:spPr>
        <p:txBody>
          <a:bodyPr>
            <a:normAutofit fontScale="90000"/>
          </a:bodyPr>
          <a:lstStyle/>
          <a:p>
            <a:r>
              <a:rPr lang="en-US" sz="3100" dirty="0" smtClean="0"/>
              <a:t/>
            </a:r>
            <a:br>
              <a:rPr lang="en-US" sz="3100" dirty="0" smtClean="0"/>
            </a:br>
            <a:r>
              <a:rPr lang="en-US" sz="3100" dirty="0" smtClean="0"/>
              <a:t/>
            </a:r>
            <a:br>
              <a:rPr lang="en-US" sz="3100" dirty="0" smtClean="0"/>
            </a:br>
            <a:r>
              <a:rPr lang="en-US" sz="3100" dirty="0" smtClean="0"/>
              <a:t>6.Implement the Training</a:t>
            </a:r>
            <a:r>
              <a:rPr lang="en-US" dirty="0" smtClean="0"/>
              <a:t/>
            </a:r>
            <a:br>
              <a:rPr lang="en-US" dirty="0" smtClean="0"/>
            </a:br>
            <a:endParaRPr lang="en-US" dirty="0"/>
          </a:p>
        </p:txBody>
      </p:sp>
      <p:sp>
        <p:nvSpPr>
          <p:cNvPr id="4" name="Slide Number Placeholder 3"/>
          <p:cNvSpPr>
            <a:spLocks noGrp="1"/>
          </p:cNvSpPr>
          <p:nvPr>
            <p:ph type="sldNum" sz="quarter" idx="12"/>
          </p:nvPr>
        </p:nvSpPr>
        <p:spPr/>
        <p:txBody>
          <a:bodyPr/>
          <a:lstStyle/>
          <a:p>
            <a:fld id="{49A379C4-D3BE-4AEC-BE7D-F1B7DB9666D0}" type="slidenum">
              <a:rPr lang="en-US" smtClean="0"/>
              <a:pPr/>
              <a:t>9</a:t>
            </a:fld>
            <a:endParaRPr lang="en-US"/>
          </a:p>
        </p:txBody>
      </p:sp>
      <p:sp>
        <p:nvSpPr>
          <p:cNvPr id="5" name="Date Placeholder 4"/>
          <p:cNvSpPr>
            <a:spLocks noGrp="1"/>
          </p:cNvSpPr>
          <p:nvPr>
            <p:ph type="dt" sz="half" idx="10"/>
          </p:nvPr>
        </p:nvSpPr>
        <p:spPr/>
        <p:txBody>
          <a:bodyPr/>
          <a:lstStyle/>
          <a:p>
            <a:fld id="{480E0D60-61A9-4EE8-9B25-B344A7AD357D}" type="datetime1">
              <a:rPr lang="en-US" smtClean="0"/>
              <a:pPr/>
              <a:t>10/19/2022</a:t>
            </a:fld>
            <a:endParaRPr lang="en-US"/>
          </a:p>
        </p:txBody>
      </p:sp>
      <p:sp>
        <p:nvSpPr>
          <p:cNvPr id="6" name="Footer Placeholder 5"/>
          <p:cNvSpPr>
            <a:spLocks noGrp="1"/>
          </p:cNvSpPr>
          <p:nvPr>
            <p:ph type="ftr" sz="quarter" idx="11"/>
          </p:nvPr>
        </p:nvSpPr>
        <p:spPr/>
        <p:txBody>
          <a:bodyPr/>
          <a:lstStyle/>
          <a:p>
            <a:r>
              <a:rPr lang="en-US" dirty="0" err="1" smtClean="0"/>
              <a:t>daniel</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495</TotalTime>
  <Words>488</Words>
  <Application>Microsoft Office PowerPoint</Application>
  <PresentationFormat>On-screen Show (4:3)</PresentationFormat>
  <Paragraphs>98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Concourse</vt:lpstr>
      <vt:lpstr>How To Create an Effective Training Program:- principles and contents</vt:lpstr>
      <vt:lpstr>General concept</vt:lpstr>
      <vt:lpstr> SO WHAT WE SHOULD DO?  </vt:lpstr>
      <vt:lpstr>1.  Perform a Training Needs Assessment</vt:lpstr>
      <vt:lpstr>  2. Keep Adult Learning Principles in Mind</vt:lpstr>
      <vt:lpstr>  3.Develop Learning Objectives </vt:lpstr>
      <vt:lpstr>4.Design Training Materials</vt:lpstr>
      <vt:lpstr>   5.Develop Your Training Materials </vt:lpstr>
      <vt:lpstr>  6.Implement the Training </vt:lpstr>
      <vt:lpstr>7.Evaluate the Training</vt:lpstr>
      <vt:lpstr>8.Repeat Any Step When Necessary</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የተሻሻለው የውተስ ትግበራ መመሪያ</dc:title>
  <dc:creator>HP</dc:creator>
  <cp:lastModifiedBy>Windows User</cp:lastModifiedBy>
  <cp:revision>86</cp:revision>
  <dcterms:created xsi:type="dcterms:W3CDTF">2018-01-14T14:52:04Z</dcterms:created>
  <dcterms:modified xsi:type="dcterms:W3CDTF">2022-10-19T05:02:01Z</dcterms:modified>
</cp:coreProperties>
</file>